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29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69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609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5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4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9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12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35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4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55E81-DCE9-44F2-8BA3-A45CE5753371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2C22D-1AA6-44F1-95D6-8F21FE0A8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5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39" y="-315416"/>
            <a:ext cx="9128261" cy="1470025"/>
          </a:xfrm>
        </p:spPr>
        <p:txBody>
          <a:bodyPr/>
          <a:lstStyle/>
          <a:p>
            <a:r>
              <a:rPr lang="ru-RU" smtClean="0"/>
              <a:t>Всемирный </a:t>
            </a:r>
            <a:r>
              <a:rPr lang="ru-RU" dirty="0" smtClean="0"/>
              <a:t>день здоровья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9144000" cy="792088"/>
          </a:xfrm>
        </p:spPr>
        <p:txBody>
          <a:bodyPr>
            <a:normAutofit/>
          </a:bodyPr>
          <a:lstStyle/>
          <a:p>
            <a:r>
              <a:rPr lang="ru-RU" sz="1400" dirty="0" smtClean="0"/>
              <a:t>7 апреля в школе прошли мероприятия, посв</a:t>
            </a:r>
            <a:r>
              <a:rPr lang="ru-RU" sz="1400" dirty="0"/>
              <a:t>я</a:t>
            </a:r>
            <a:r>
              <a:rPr lang="ru-RU" sz="1400" dirty="0" smtClean="0"/>
              <a:t>щённые  этому дню.</a:t>
            </a:r>
            <a:r>
              <a:rPr lang="ru-RU" sz="1400" dirty="0"/>
              <a:t> </a:t>
            </a:r>
            <a:r>
              <a:rPr lang="ru-RU" sz="1400" dirty="0" smtClean="0"/>
              <a:t>Кадеты отряда профилактики «Правильный выбор» показали агитбригаду «Сказ о том, как в кадетской школе живут </a:t>
            </a:r>
            <a:r>
              <a:rPr lang="ru-RU" sz="1400" dirty="0" err="1" smtClean="0"/>
              <a:t>здорОво</a:t>
            </a:r>
            <a:r>
              <a:rPr lang="ru-RU" sz="1400" dirty="0" smtClean="0"/>
              <a:t>».Прошли соревнования по волейболу, стрельбе из лазерной винтовки и подтягиванию на перекладине.</a:t>
            </a:r>
            <a:endParaRPr lang="ru-RU" sz="1400" dirty="0"/>
          </a:p>
        </p:txBody>
      </p:sp>
      <p:pic>
        <p:nvPicPr>
          <p:cNvPr id="1026" name="Picture 2" descr="D:\Рабочй стол\МЕЖДУНАРОДНЫЙ денб здоровья\IMG_20160407_1412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35" b="39105"/>
          <a:stretch/>
        </p:blipFill>
        <p:spPr bwMode="auto">
          <a:xfrm>
            <a:off x="539552" y="1656068"/>
            <a:ext cx="3563887" cy="243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МЕЖДУНАРОДНЫЙ денб здоровья\IMG_20160407_1230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5" t="20895" r="19851" b="19603"/>
          <a:stretch/>
        </p:blipFill>
        <p:spPr bwMode="auto">
          <a:xfrm>
            <a:off x="4871412" y="1710605"/>
            <a:ext cx="3692951" cy="23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МЕЖДУНАРОДНЫЙ денб здоровья\IMG_20160407_1458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27463"/>
          <a:stretch/>
        </p:blipFill>
        <p:spPr bwMode="auto">
          <a:xfrm>
            <a:off x="170383" y="4221088"/>
            <a:ext cx="4302224" cy="248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МЕЖДУНАРОДНЫЙ денб здоровья\IMG_20160407_1503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0"/>
          <a:stretch/>
        </p:blipFill>
        <p:spPr bwMode="auto">
          <a:xfrm>
            <a:off x="4716016" y="4221088"/>
            <a:ext cx="4140358" cy="248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0870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Всемирный день здоровья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здоровья</dc:title>
  <dc:creator>USER</dc:creator>
  <cp:lastModifiedBy>USER</cp:lastModifiedBy>
  <cp:revision>1</cp:revision>
  <dcterms:created xsi:type="dcterms:W3CDTF">2016-04-25T07:35:20Z</dcterms:created>
  <dcterms:modified xsi:type="dcterms:W3CDTF">2016-04-25T07:35:35Z</dcterms:modified>
</cp:coreProperties>
</file>